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09A3-21F2-4BF6-B178-517B3AD08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4F01F-7B5E-46B8-B8C8-E48DC2FC2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15E5-B2E3-4A12-8907-E0B2626F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EA99-BD14-46D8-9FC8-426243D3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164C1-5B06-4173-A917-8F6DC19D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48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03A5-35DA-4F98-BEAF-A924A7AE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2AB55-7BAA-475C-A27A-9D2F3958D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B1858-D058-45DC-9732-4E126B77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63A95-8030-41E6-8CF5-74134336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445A1-210C-4F2D-B4E1-1482460B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3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09C10-A556-47C0-BE57-1776A56BC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51E4D-9ACD-490B-8339-A55025BE0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394FB-2DA0-4544-9DCD-4E16F838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842D-15D0-42D5-AAD3-3D30545C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91627-2C6D-4A10-8A29-BEBDDFA4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2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9BDB-66CC-4E54-A466-D76925EEF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C1B3-6F76-4290-8A1E-BB14464F1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313D8-9006-4941-AF72-BF4CDC96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F16DF-2C4F-491D-B0E1-B358279C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7A68-98C5-4679-A82C-F5EFB716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3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2E0A-C267-47EA-8E4A-227EA643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8338D-A014-47B0-BADC-97D06AE6A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9645E-EA6A-4968-89B5-47342D41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A649C-0304-461F-9DA2-22E70593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6FE0-C4F9-4F2F-A3D5-0ED47633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2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A46B-5CB3-40A6-91AC-25E5B3F1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92A3A-C2A3-480E-AF5E-A39D23DCD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D5A1D-A1F7-4448-B994-C9BD27D2B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62DEC-0534-4088-B738-6EBE44E8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95B74-7426-42A9-88D0-5977791B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7F703-F7B4-4EB6-B2E4-4AD62394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5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D3C9-113A-436B-A2DA-889F0E5E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1B3F0-644B-4F1A-BBEB-84344D850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D010A-82F4-4D8E-88C0-2DC186524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41C11-58D9-46D0-8AE5-BFC77492D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469B9-A353-442F-837C-00F69C58E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229F18-76A2-4D29-90CD-7D02631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4A7D8D-36DD-4E94-B7F8-9DAB915A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6ACFB0-9272-499F-9E8E-D4E101D0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3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69B0-6C33-4583-BF85-FE2C4718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64FA2-E305-4F02-BE88-64C0244D9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FADF6-3CDB-4F23-952A-A4090A23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0DF1E-D64C-4838-9BE8-F8C4522D5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4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646B18-49FF-451A-A0C3-C48B2A3D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A2052-2CA5-4453-9152-CD5B7AE0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A470C-59E3-4EC2-807D-0FA315F7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7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D89C-3084-4702-A01D-B4975CD5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9D2C2-4C74-45CA-BCF9-DF029E458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FDF5A-8C3A-4416-A523-DAEEA6CDF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F245C-90F1-43F4-AC68-3618EC89A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B6093-1209-451D-8CEA-B0D87CD7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381B1-2E7B-47D8-A861-ED72A908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82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4186-5ADB-4CB1-85C4-7A33D2416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77456-C6F4-43BE-9FE9-D68571DD7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F6DD8-708F-4B5F-A3DB-21C50BFB4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F92CF-B076-4BB3-A3B9-611B8E55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BA027-71D6-43B0-8115-94BABE3F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D59D6-4339-4ECC-9909-1EEAD9ED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2A916-E593-4F78-A338-524A8416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9BCCF-70ED-4EC5-B223-5DB529A38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06E66-3D12-4F97-BC66-EBAF7993A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E8A9-D7A6-4D8A-80F5-8AAB602DB956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5723A-6CCE-481C-A686-D5B104394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DFF34-C6FA-4A32-9F47-5CAAA12F9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6D9D2-5B04-45F7-93EF-79C332F1F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0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31B0F2-971F-479C-9A17-2C3800524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20725" r="38371" b="36231"/>
          <a:stretch/>
        </p:blipFill>
        <p:spPr>
          <a:xfrm>
            <a:off x="228601" y="139148"/>
            <a:ext cx="5168348" cy="23761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0618B-4477-4DB3-994D-8BE031C1E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3" t="20870" r="68777" b="24203"/>
          <a:stretch/>
        </p:blipFill>
        <p:spPr>
          <a:xfrm>
            <a:off x="5645426" y="139149"/>
            <a:ext cx="2395776" cy="32898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489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D4AD4-8CC6-4B12-B419-BF552019D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6" t="20290" r="54837" b="47536"/>
          <a:stretch/>
        </p:blipFill>
        <p:spPr>
          <a:xfrm>
            <a:off x="228599" y="129208"/>
            <a:ext cx="4422913" cy="22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31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82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E8212-ACB0-4BA0-BC6D-8EDEFFEFC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2" t="26377" r="38370" b="35072"/>
          <a:stretch/>
        </p:blipFill>
        <p:spPr>
          <a:xfrm>
            <a:off x="119268" y="168965"/>
            <a:ext cx="5794515" cy="24740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280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9940E-A2E2-4D85-B4F0-77D1FDA8A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9" t="26812" r="38043" b="26667"/>
          <a:stretch/>
        </p:blipFill>
        <p:spPr>
          <a:xfrm>
            <a:off x="178904" y="149087"/>
            <a:ext cx="6192078" cy="31904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378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554C6-7515-432C-AF39-9A37B3B88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2" t="26667" r="37717" b="33913"/>
          <a:stretch/>
        </p:blipFill>
        <p:spPr>
          <a:xfrm>
            <a:off x="208722" y="208722"/>
            <a:ext cx="6271592" cy="27034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11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30444-F85C-4900-9054-0A3B71367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3" t="26522" r="40163" b="31739"/>
          <a:stretch/>
        </p:blipFill>
        <p:spPr>
          <a:xfrm>
            <a:off x="228600" y="178904"/>
            <a:ext cx="5098774" cy="24433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36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8C536-C734-462E-8A2E-414FF1236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80" t="26087" r="37880" b="31014"/>
          <a:stretch/>
        </p:blipFill>
        <p:spPr>
          <a:xfrm>
            <a:off x="188843" y="178904"/>
            <a:ext cx="6271591" cy="29419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376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5F1C6-437B-4DCA-90FE-9F0AC5929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6" t="26232" r="37880" b="29855"/>
          <a:stretch/>
        </p:blipFill>
        <p:spPr>
          <a:xfrm>
            <a:off x="198783" y="178904"/>
            <a:ext cx="6231834" cy="30115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712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8A4C0-F007-4FB4-8DE1-F52D6DC70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9" t="15797" r="14565" b="12029"/>
          <a:stretch/>
        </p:blipFill>
        <p:spPr>
          <a:xfrm>
            <a:off x="218660" y="238539"/>
            <a:ext cx="6490254" cy="36562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10E64-0E6A-40A2-A6CB-456927766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1" t="35362" r="46766" b="48696"/>
          <a:stretch/>
        </p:blipFill>
        <p:spPr>
          <a:xfrm>
            <a:off x="218660" y="4045226"/>
            <a:ext cx="4522306" cy="1093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73DE6-460C-47F0-A987-2D93EA8DC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2" t="25942" r="48723" b="34058"/>
          <a:stretch/>
        </p:blipFill>
        <p:spPr>
          <a:xfrm>
            <a:off x="6838123" y="238539"/>
            <a:ext cx="4522307" cy="22489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329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2C696-48B7-4D99-8C16-EC86A510F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1" t="33502" r="62156" b="35508"/>
          <a:stretch/>
        </p:blipFill>
        <p:spPr>
          <a:xfrm>
            <a:off x="243178" y="609599"/>
            <a:ext cx="3810662" cy="22311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8D755-A88F-4E50-AEB4-CABB5E233BC3}"/>
              </a:ext>
            </a:extLst>
          </p:cNvPr>
          <p:cNvSpPr txBox="1"/>
          <p:nvPr/>
        </p:nvSpPr>
        <p:spPr>
          <a:xfrm>
            <a:off x="1331522" y="193040"/>
            <a:ext cx="1633973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Join Optimization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8F551-0196-4C2F-AE4C-08FE704A8990}"/>
              </a:ext>
            </a:extLst>
          </p:cNvPr>
          <p:cNvSpPr txBox="1"/>
          <p:nvPr/>
        </p:nvSpPr>
        <p:spPr>
          <a:xfrm>
            <a:off x="5000719" y="193040"/>
            <a:ext cx="2493696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Avoid expensive Operations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580A0-58E1-4D6A-ACEF-5A019BBBD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7" t="34058" r="58913" b="30580"/>
          <a:stretch/>
        </p:blipFill>
        <p:spPr>
          <a:xfrm>
            <a:off x="4323521" y="609600"/>
            <a:ext cx="3666723" cy="22311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680CEA-2FE2-470F-995C-2271CA0DF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7" t="30331" r="61848" b="25507"/>
          <a:stretch/>
        </p:blipFill>
        <p:spPr>
          <a:xfrm>
            <a:off x="243178" y="3636348"/>
            <a:ext cx="3810662" cy="29697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A08C58-ED87-49F0-9BB4-F95FEFBC7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67" t="20579" r="47011" b="72243"/>
          <a:stretch/>
        </p:blipFill>
        <p:spPr>
          <a:xfrm>
            <a:off x="1003852" y="3306916"/>
            <a:ext cx="2057400" cy="244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BEF247-1F2A-4DD5-8EE9-962E761C48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19" t="20579" r="47826" b="72706"/>
          <a:stretch/>
        </p:blipFill>
        <p:spPr>
          <a:xfrm>
            <a:off x="5000718" y="3290622"/>
            <a:ext cx="2057399" cy="240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AC859-71A1-426E-912E-B675A65B0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33" t="34348" r="62388" b="24783"/>
          <a:stretch/>
        </p:blipFill>
        <p:spPr>
          <a:xfrm>
            <a:off x="8184972" y="3636348"/>
            <a:ext cx="3581832" cy="28028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CBCEE7-1B56-4862-8CE8-8693298FBC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89" t="20676" r="53451" b="72946"/>
          <a:stretch/>
        </p:blipFill>
        <p:spPr>
          <a:xfrm>
            <a:off x="9183757" y="3268872"/>
            <a:ext cx="1474998" cy="240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9FF36E-27A5-400A-A4E4-408B5ECA3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34" t="33188" r="62908" b="32899"/>
          <a:stretch/>
        </p:blipFill>
        <p:spPr>
          <a:xfrm>
            <a:off x="4318142" y="3636348"/>
            <a:ext cx="3518452" cy="23257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183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2022-09-21T06:57:18Z</dcterms:created>
  <dcterms:modified xsi:type="dcterms:W3CDTF">2022-09-21T09:37:46Z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2022-09-21T06:57:18Z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f8d72408-dafa-4cbd-ba19-3d2925077d77</vt:lpwstr>
  </property>
  <property fmtid="{D5CDD505-2E9C-101B-9397-08002B2CF9AE}" pid="8" name="MSIP_Label_19540963-e559-4020-8a90-fe8a502c2801_ContentBits">
    <vt:lpwstr>0</vt:lpwstr>
  </property>
</Properties>
</file>